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7"/>
  </p:notesMasterIdLst>
  <p:sldIdLst>
    <p:sldId id="257" r:id="rId2"/>
    <p:sldId id="280" r:id="rId3"/>
    <p:sldId id="262" r:id="rId4"/>
    <p:sldId id="261" r:id="rId5"/>
    <p:sldId id="258" r:id="rId6"/>
    <p:sldId id="263" r:id="rId7"/>
    <p:sldId id="264" r:id="rId8"/>
    <p:sldId id="272" r:id="rId9"/>
    <p:sldId id="273" r:id="rId10"/>
    <p:sldId id="275" r:id="rId11"/>
    <p:sldId id="274" r:id="rId12"/>
    <p:sldId id="271" r:id="rId13"/>
    <p:sldId id="284" r:id="rId14"/>
    <p:sldId id="276" r:id="rId15"/>
    <p:sldId id="278" r:id="rId16"/>
    <p:sldId id="279" r:id="rId17"/>
    <p:sldId id="277" r:id="rId18"/>
    <p:sldId id="283" r:id="rId19"/>
    <p:sldId id="282" r:id="rId20"/>
    <p:sldId id="285" r:id="rId21"/>
    <p:sldId id="286" r:id="rId22"/>
    <p:sldId id="265" r:id="rId23"/>
    <p:sldId id="266" r:id="rId24"/>
    <p:sldId id="267" r:id="rId25"/>
    <p:sldId id="269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ABD"/>
    <a:srgbClr val="D0CECE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4624" y="2447473"/>
            <a:ext cx="4722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MAIL_ORDER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379479" y="4930759"/>
            <a:ext cx="3818246" cy="130675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20144842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임현택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20154330 </a:t>
            </a:r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박은빈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03" y="2418470"/>
            <a:ext cx="8681090" cy="34267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9812" y="437393"/>
            <a:ext cx="2496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Order Information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29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02" y="2418470"/>
            <a:ext cx="8718457" cy="29895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7484" y="437393"/>
            <a:ext cx="2420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Parts Information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81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64597" y="390105"/>
            <a:ext cx="1883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Login Layout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" t="1124" r="1060" b="1836"/>
          <a:stretch/>
        </p:blipFill>
        <p:spPr>
          <a:xfrm>
            <a:off x="3298785" y="1875099"/>
            <a:ext cx="5370653" cy="35765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922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8344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1782" r="2342" b="2449"/>
          <a:stretch/>
        </p:blipFill>
        <p:spPr>
          <a:xfrm>
            <a:off x="3186522" y="1833696"/>
            <a:ext cx="5425043" cy="3619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96680" y="404373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Member Join Layout</a:t>
            </a:r>
          </a:p>
        </p:txBody>
      </p:sp>
    </p:spTree>
    <p:extLst>
      <p:ext uri="{BB962C8B-B14F-4D97-AF65-F5344CB8AC3E}">
        <p14:creationId xmlns:p14="http://schemas.microsoft.com/office/powerpoint/2010/main" val="71538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7045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t="1244" r="911" b="1699"/>
          <a:stretch/>
        </p:blipFill>
        <p:spPr>
          <a:xfrm>
            <a:off x="1072897" y="2676143"/>
            <a:ext cx="4297680" cy="2852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"/>
          <a:stretch/>
        </p:blipFill>
        <p:spPr>
          <a:xfrm>
            <a:off x="6683564" y="2670047"/>
            <a:ext cx="4288343" cy="29089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5565648" y="4145280"/>
            <a:ext cx="883920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6522" y="404373"/>
            <a:ext cx="2704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 Login Layout</a:t>
            </a:r>
          </a:p>
        </p:txBody>
      </p:sp>
    </p:spTree>
    <p:extLst>
      <p:ext uri="{BB962C8B-B14F-4D97-AF65-F5344CB8AC3E}">
        <p14:creationId xmlns:p14="http://schemas.microsoft.com/office/powerpoint/2010/main" val="194856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6522" y="437391"/>
            <a:ext cx="2739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 Order Layout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026522" y="960612"/>
            <a:ext cx="273985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1386" r="1633" b="1607"/>
          <a:stretch/>
        </p:blipFill>
        <p:spPr>
          <a:xfrm>
            <a:off x="2481572" y="1904816"/>
            <a:ext cx="7459980" cy="445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5636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026522" y="955040"/>
            <a:ext cx="2761666" cy="3410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 t="1220" r="943" b="1773"/>
          <a:stretch/>
        </p:blipFill>
        <p:spPr>
          <a:xfrm>
            <a:off x="2476500" y="1889760"/>
            <a:ext cx="7475220" cy="445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048334" y="370265"/>
            <a:ext cx="2739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 Order Layout</a:t>
            </a:r>
          </a:p>
        </p:txBody>
      </p:sp>
    </p:spTree>
    <p:extLst>
      <p:ext uri="{BB962C8B-B14F-4D97-AF65-F5344CB8AC3E}">
        <p14:creationId xmlns:p14="http://schemas.microsoft.com/office/powerpoint/2010/main" val="132940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026522" y="960612"/>
            <a:ext cx="273985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1727" r="1793" b="1893"/>
          <a:stretch/>
        </p:blipFill>
        <p:spPr>
          <a:xfrm>
            <a:off x="2410452" y="1833696"/>
            <a:ext cx="7452360" cy="4472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026522" y="437391"/>
            <a:ext cx="2739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 Order Layout</a:t>
            </a:r>
          </a:p>
        </p:txBody>
      </p:sp>
    </p:spTree>
    <p:extLst>
      <p:ext uri="{BB962C8B-B14F-4D97-AF65-F5344CB8AC3E}">
        <p14:creationId xmlns:p14="http://schemas.microsoft.com/office/powerpoint/2010/main" val="285805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9803" y="1833696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</a:t>
            </a:r>
            <a:endParaRPr lang="en-US" altLang="ko-KR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33025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" t="888" r="401" b="998"/>
          <a:stretch/>
        </p:blipFill>
        <p:spPr>
          <a:xfrm>
            <a:off x="1040131" y="2636520"/>
            <a:ext cx="4480956" cy="2971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81"/>
          <a:stretch/>
        </p:blipFill>
        <p:spPr>
          <a:xfrm>
            <a:off x="7248926" y="2636520"/>
            <a:ext cx="4397100" cy="29649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5730240" y="4122419"/>
            <a:ext cx="1264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6522" y="437391"/>
            <a:ext cx="3302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Employee Login Layout</a:t>
            </a:r>
          </a:p>
        </p:txBody>
      </p:sp>
    </p:spTree>
    <p:extLst>
      <p:ext uri="{BB962C8B-B14F-4D97-AF65-F5344CB8AC3E}">
        <p14:creationId xmlns:p14="http://schemas.microsoft.com/office/powerpoint/2010/main" val="2753537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35589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52" y="1833696"/>
            <a:ext cx="7376799" cy="4427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26522" y="404373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Order List Confirm Layout</a:t>
            </a:r>
          </a:p>
        </p:txBody>
      </p:sp>
    </p:spTree>
    <p:extLst>
      <p:ext uri="{BB962C8B-B14F-4D97-AF65-F5344CB8AC3E}">
        <p14:creationId xmlns:p14="http://schemas.microsoft.com/office/powerpoint/2010/main" val="40634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47647" y="3194614"/>
            <a:ext cx="5096715" cy="1284790"/>
          </a:xfrm>
          <a:prstGeom prst="rect">
            <a:avLst/>
          </a:prstGeom>
          <a:solidFill>
            <a:srgbClr val="8DB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Program Language : Java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SQL Language : MySQL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10424" y="627893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Using Language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341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026522" y="986907"/>
            <a:ext cx="4287158" cy="22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52" y="1833696"/>
            <a:ext cx="7453006" cy="4442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50583" y="402132"/>
            <a:ext cx="4439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Order Revise Layout(Employee)</a:t>
            </a:r>
          </a:p>
        </p:txBody>
      </p:sp>
    </p:spTree>
    <p:extLst>
      <p:ext uri="{BB962C8B-B14F-4D97-AF65-F5344CB8AC3E}">
        <p14:creationId xmlns:p14="http://schemas.microsoft.com/office/powerpoint/2010/main" val="60184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026522" y="960612"/>
            <a:ext cx="2795959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52" y="1833696"/>
            <a:ext cx="7422523" cy="4450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70418" y="437391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Delete Order Layout</a:t>
            </a:r>
          </a:p>
        </p:txBody>
      </p:sp>
    </p:spTree>
    <p:extLst>
      <p:ext uri="{BB962C8B-B14F-4D97-AF65-F5344CB8AC3E}">
        <p14:creationId xmlns:p14="http://schemas.microsoft.com/office/powerpoint/2010/main" val="409996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899339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Demo Video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7338" y="437393"/>
            <a:ext cx="1841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Demo Video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데이터베이스 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6781" y="1356238"/>
            <a:ext cx="7910342" cy="444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886870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 Diagram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Tables &amp; Layout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Demo Video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279233" y="4514850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261369"/>
            <a:ext cx="4206240" cy="807712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 Diagram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4038" y="437393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 Diagram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9154" y="5976558"/>
            <a:ext cx="1754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ERDiagram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1663" y="6084279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   using </a:t>
            </a:r>
            <a:r>
              <a:rPr lang="en-US" altLang="ko-KR" dirty="0" err="1"/>
              <a:t>ERWin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53" y="579865"/>
            <a:ext cx="6468006" cy="58109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66" y="1164408"/>
            <a:ext cx="2116939" cy="5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242314"/>
            <a:ext cx="4200070" cy="1169888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Description Tables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62353" y="437393"/>
            <a:ext cx="1491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MailOrder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00" y="1533045"/>
            <a:ext cx="4736915" cy="372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03" y="2724662"/>
            <a:ext cx="8278410" cy="27501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30" y="437393"/>
            <a:ext cx="2478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Client Information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53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026522" y="960612"/>
            <a:ext cx="2993288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03" y="2418471"/>
            <a:ext cx="8786024" cy="26289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0195" y="375837"/>
            <a:ext cx="3039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Company Information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4588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101</Words>
  <Application>Microsoft Office PowerPoint</Application>
  <PresentationFormat>와이드스크린</PresentationFormat>
  <Paragraphs>45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나눔스퀘어 Bold</vt:lpstr>
      <vt:lpstr>맑은 고딕</vt:lpstr>
      <vt:lpstr>Arial</vt:lpstr>
      <vt:lpstr>나눔스퀘어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Hyeontaek</cp:lastModifiedBy>
  <cp:revision>33</cp:revision>
  <dcterms:created xsi:type="dcterms:W3CDTF">2017-05-29T09:12:16Z</dcterms:created>
  <dcterms:modified xsi:type="dcterms:W3CDTF">2017-12-04T15:28:15Z</dcterms:modified>
</cp:coreProperties>
</file>